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Arial Bold" charset="1" panose="020B0704020202020204"/>
      <p:regular r:id="rId11"/>
    </p:embeddedFont>
    <p:embeddedFont>
      <p:font typeface="Arial" charset="1" panose="020B06040202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6000" y="3133378"/>
            <a:ext cx="13716000" cy="1375526"/>
            <a:chOff x="0" y="0"/>
            <a:chExt cx="18288000" cy="18340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1834034"/>
            </a:xfrm>
            <a:custGeom>
              <a:avLst/>
              <a:gdLst/>
              <a:ahLst/>
              <a:cxnLst/>
              <a:rect r="r" b="b" t="t" l="l"/>
              <a:pathLst>
                <a:path h="1834034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834034"/>
                  </a:lnTo>
                  <a:lnTo>
                    <a:pt x="0" y="183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18288000" cy="1805459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860"/>
                </a:lnSpc>
              </a:pPr>
              <a:r>
                <a:rPr lang="en-US" sz="45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DA APRESENTAÇÃO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1440" y="0"/>
            <a:ext cx="2286000" cy="1920935"/>
          </a:xfrm>
          <a:custGeom>
            <a:avLst/>
            <a:gdLst/>
            <a:ahLst/>
            <a:cxnLst/>
            <a:rect r="r" b="b" t="t" l="l"/>
            <a:pathLst>
              <a:path h="1920935" w="2286000">
                <a:moveTo>
                  <a:pt x="0" y="0"/>
                </a:moveTo>
                <a:lnTo>
                  <a:pt x="2286000" y="0"/>
                </a:lnTo>
                <a:lnTo>
                  <a:pt x="2286000" y="1920935"/>
                </a:lnTo>
                <a:lnTo>
                  <a:pt x="0" y="1920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40871" y="265865"/>
            <a:ext cx="11301259" cy="762835"/>
          </a:xfrm>
          <a:custGeom>
            <a:avLst/>
            <a:gdLst/>
            <a:ahLst/>
            <a:cxnLst/>
            <a:rect r="r" b="b" t="t" l="l"/>
            <a:pathLst>
              <a:path h="762835" w="11301259">
                <a:moveTo>
                  <a:pt x="0" y="0"/>
                </a:moveTo>
                <a:lnTo>
                  <a:pt x="11301258" y="0"/>
                </a:lnTo>
                <a:lnTo>
                  <a:pt x="11301258" y="762835"/>
                </a:lnTo>
                <a:lnTo>
                  <a:pt x="0" y="762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2632031" y="1028700"/>
            <a:ext cx="14627269" cy="0"/>
          </a:xfrm>
          <a:prstGeom prst="line">
            <a:avLst/>
          </a:prstGeom>
          <a:ln cap="flat" w="38100">
            <a:solidFill>
              <a:srgbClr val="000000">
                <a:alpha val="5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2377440" y="5393688"/>
            <a:ext cx="13533120" cy="1677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6"/>
              </a:lnSpc>
            </a:pPr>
          </a:p>
          <a:p>
            <a:pPr algn="ctr">
              <a:lnSpc>
                <a:spcPts val="3236"/>
              </a:lnSpc>
            </a:pPr>
            <a:r>
              <a:rPr lang="en-US" sz="3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 (titulação, UNIVERSIDADE)</a:t>
            </a:r>
          </a:p>
          <a:p>
            <a:pPr algn="ctr">
              <a:lnSpc>
                <a:spcPts val="3236"/>
              </a:lnSpc>
            </a:pPr>
            <a:r>
              <a:rPr lang="en-US" sz="3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Orientação: Nome do Orientador/a</a:t>
            </a:r>
          </a:p>
          <a:p>
            <a:pPr algn="ctr">
              <a:lnSpc>
                <a:spcPts val="3236"/>
              </a:lnSpc>
            </a:pPr>
            <a:r>
              <a:rPr lang="en-US" sz="3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Arguição: Nome do Professor/a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954449" y="9136827"/>
            <a:ext cx="1830092" cy="1131123"/>
          </a:xfrm>
          <a:custGeom>
            <a:avLst/>
            <a:gdLst/>
            <a:ahLst/>
            <a:cxnLst/>
            <a:rect r="r" b="b" t="t" l="l"/>
            <a:pathLst>
              <a:path h="1131123" w="1830092">
                <a:moveTo>
                  <a:pt x="0" y="0"/>
                </a:moveTo>
                <a:lnTo>
                  <a:pt x="1830092" y="0"/>
                </a:lnTo>
                <a:lnTo>
                  <a:pt x="1830092" y="1131123"/>
                </a:lnTo>
                <a:lnTo>
                  <a:pt x="0" y="1131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6643" t="0" r="-154678" b="-179173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84541" y="9176286"/>
            <a:ext cx="1958403" cy="1131123"/>
          </a:xfrm>
          <a:custGeom>
            <a:avLst/>
            <a:gdLst/>
            <a:ahLst/>
            <a:cxnLst/>
            <a:rect r="r" b="b" t="t" l="l"/>
            <a:pathLst>
              <a:path h="1131123" w="1958403">
                <a:moveTo>
                  <a:pt x="0" y="0"/>
                </a:moveTo>
                <a:lnTo>
                  <a:pt x="1958403" y="0"/>
                </a:lnTo>
                <a:lnTo>
                  <a:pt x="1958403" y="1131123"/>
                </a:lnTo>
                <a:lnTo>
                  <a:pt x="0" y="1131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26327" b="-155661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969440" y="9136827"/>
            <a:ext cx="2031023" cy="1131123"/>
          </a:xfrm>
          <a:custGeom>
            <a:avLst/>
            <a:gdLst/>
            <a:ahLst/>
            <a:cxnLst/>
            <a:rect r="r" b="b" t="t" l="l"/>
            <a:pathLst>
              <a:path h="1131123" w="2031023">
                <a:moveTo>
                  <a:pt x="0" y="0"/>
                </a:moveTo>
                <a:lnTo>
                  <a:pt x="2031023" y="0"/>
                </a:lnTo>
                <a:lnTo>
                  <a:pt x="2031023" y="1131123"/>
                </a:lnTo>
                <a:lnTo>
                  <a:pt x="0" y="1131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4331" r="-216942" b="-23185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226959" y="9518619"/>
            <a:ext cx="2394945" cy="647283"/>
          </a:xfrm>
          <a:custGeom>
            <a:avLst/>
            <a:gdLst/>
            <a:ahLst/>
            <a:cxnLst/>
            <a:rect r="r" b="b" t="t" l="l"/>
            <a:pathLst>
              <a:path h="647283" w="2394945">
                <a:moveTo>
                  <a:pt x="0" y="0"/>
                </a:moveTo>
                <a:lnTo>
                  <a:pt x="2394946" y="0"/>
                </a:lnTo>
                <a:lnTo>
                  <a:pt x="2394946" y="647282"/>
                </a:lnTo>
                <a:lnTo>
                  <a:pt x="0" y="647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4608" t="-183969" r="-19225" b="-15775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621905" y="9034778"/>
            <a:ext cx="1579870" cy="1233172"/>
          </a:xfrm>
          <a:custGeom>
            <a:avLst/>
            <a:gdLst/>
            <a:ahLst/>
            <a:cxnLst/>
            <a:rect r="r" b="b" t="t" l="l"/>
            <a:pathLst>
              <a:path h="1233172" w="1579870">
                <a:moveTo>
                  <a:pt x="0" y="0"/>
                </a:moveTo>
                <a:lnTo>
                  <a:pt x="1579870" y="0"/>
                </a:lnTo>
                <a:lnTo>
                  <a:pt x="1579870" y="1233172"/>
                </a:lnTo>
                <a:lnTo>
                  <a:pt x="0" y="12331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9207" t="-152726" r="-235423" b="-3981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201775" y="9034778"/>
            <a:ext cx="1954061" cy="1166192"/>
          </a:xfrm>
          <a:custGeom>
            <a:avLst/>
            <a:gdLst/>
            <a:ahLst/>
            <a:cxnLst/>
            <a:rect r="r" b="b" t="t" l="l"/>
            <a:pathLst>
              <a:path h="1166192" w="1954061">
                <a:moveTo>
                  <a:pt x="0" y="0"/>
                </a:moveTo>
                <a:lnTo>
                  <a:pt x="1954061" y="0"/>
                </a:lnTo>
                <a:lnTo>
                  <a:pt x="1954061" y="1166192"/>
                </a:lnTo>
                <a:lnTo>
                  <a:pt x="0" y="116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8719" t="0" r="-27552" b="-170127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228453" y="9015728"/>
            <a:ext cx="18910825" cy="1373320"/>
            <a:chOff x="0" y="0"/>
            <a:chExt cx="6777213" cy="4921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777213" cy="492167"/>
            </a:xfrm>
            <a:custGeom>
              <a:avLst/>
              <a:gdLst/>
              <a:ahLst/>
              <a:cxnLst/>
              <a:rect r="r" b="b" t="t" l="l"/>
              <a:pathLst>
                <a:path h="492167" w="6777213">
                  <a:moveTo>
                    <a:pt x="0" y="0"/>
                  </a:moveTo>
                  <a:lnTo>
                    <a:pt x="6777213" y="0"/>
                  </a:lnTo>
                  <a:lnTo>
                    <a:pt x="6777213" y="492167"/>
                  </a:lnTo>
                  <a:lnTo>
                    <a:pt x="0" y="492167"/>
                  </a:lnTo>
                  <a:close/>
                </a:path>
              </a:pathLst>
            </a:custGeom>
            <a:solidFill>
              <a:srgbClr val="F4E3D1">
                <a:alpha val="56863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9525"/>
              <a:ext cx="6777213" cy="482642"/>
            </a:xfrm>
            <a:prstGeom prst="rect">
              <a:avLst/>
            </a:prstGeom>
          </p:spPr>
          <p:txBody>
            <a:bodyPr anchor="ctr" rtlCol="false" tIns="84000" lIns="84000" bIns="84000" rIns="84000"/>
            <a:lstStyle/>
            <a:p>
              <a:pPr algn="ctr">
                <a:lnSpc>
                  <a:spcPts val="1984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7300" y="547688"/>
            <a:ext cx="15773400" cy="1437524"/>
            <a:chOff x="0" y="0"/>
            <a:chExt cx="21031200" cy="1916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31200" cy="1916698"/>
            </a:xfrm>
            <a:custGeom>
              <a:avLst/>
              <a:gdLst/>
              <a:ahLst/>
              <a:cxnLst/>
              <a:rect r="r" b="b" t="t" l="l"/>
              <a:pathLst>
                <a:path h="1916698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916698"/>
                  </a:lnTo>
                  <a:lnTo>
                    <a:pt x="0" y="1916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1031200" cy="1888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860"/>
                </a:lnSpc>
              </a:pPr>
              <a:r>
                <a:rPr lang="en-US" sz="45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978202" y="7244935"/>
            <a:ext cx="2281098" cy="2281098"/>
          </a:xfrm>
          <a:custGeom>
            <a:avLst/>
            <a:gdLst/>
            <a:ahLst/>
            <a:cxnLst/>
            <a:rect r="r" b="b" t="t" l="l"/>
            <a:pathLst>
              <a:path h="2281098" w="2281098">
                <a:moveTo>
                  <a:pt x="0" y="0"/>
                </a:moveTo>
                <a:lnTo>
                  <a:pt x="2281098" y="0"/>
                </a:lnTo>
                <a:lnTo>
                  <a:pt x="2281098" y="2281097"/>
                </a:lnTo>
                <a:lnTo>
                  <a:pt x="0" y="228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48740" y="2424213"/>
            <a:ext cx="15590520" cy="641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Adicionar aqui seu texto...</a:t>
            </a:r>
          </a:p>
        </p:txBody>
      </p:sp>
      <p:sp>
        <p:nvSpPr>
          <p:cNvPr name="AutoShape 7" id="7"/>
          <p:cNvSpPr/>
          <p:nvPr/>
        </p:nvSpPr>
        <p:spPr>
          <a:xfrm>
            <a:off x="2284865" y="9278880"/>
            <a:ext cx="12693337" cy="0"/>
          </a:xfrm>
          <a:prstGeom prst="line">
            <a:avLst/>
          </a:prstGeom>
          <a:ln cap="flat" w="38100">
            <a:solidFill>
              <a:srgbClr val="000000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7300" y="547688"/>
            <a:ext cx="15773400" cy="1437524"/>
            <a:chOff x="0" y="0"/>
            <a:chExt cx="21031200" cy="1916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31200" cy="1916698"/>
            </a:xfrm>
            <a:custGeom>
              <a:avLst/>
              <a:gdLst/>
              <a:ahLst/>
              <a:cxnLst/>
              <a:rect r="r" b="b" t="t" l="l"/>
              <a:pathLst>
                <a:path h="1916698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916698"/>
                  </a:lnTo>
                  <a:lnTo>
                    <a:pt x="0" y="1916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1031200" cy="1888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860"/>
                </a:lnSpc>
              </a:pPr>
              <a:r>
                <a:rPr lang="en-US" sz="45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Desenvolvimento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48740" y="2424213"/>
            <a:ext cx="15590520" cy="641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Adicionar aqui seu texto...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978202" y="7244935"/>
            <a:ext cx="2281098" cy="2281098"/>
          </a:xfrm>
          <a:custGeom>
            <a:avLst/>
            <a:gdLst/>
            <a:ahLst/>
            <a:cxnLst/>
            <a:rect r="r" b="b" t="t" l="l"/>
            <a:pathLst>
              <a:path h="2281098" w="2281098">
                <a:moveTo>
                  <a:pt x="0" y="0"/>
                </a:moveTo>
                <a:lnTo>
                  <a:pt x="2281098" y="0"/>
                </a:lnTo>
                <a:lnTo>
                  <a:pt x="2281098" y="2281097"/>
                </a:lnTo>
                <a:lnTo>
                  <a:pt x="0" y="228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2284865" y="9278880"/>
            <a:ext cx="12693337" cy="0"/>
          </a:xfrm>
          <a:prstGeom prst="line">
            <a:avLst/>
          </a:prstGeom>
          <a:ln cap="flat" w="38100">
            <a:solidFill>
              <a:srgbClr val="000000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7300" y="547688"/>
            <a:ext cx="15773400" cy="1437524"/>
            <a:chOff x="0" y="0"/>
            <a:chExt cx="21031200" cy="1916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31200" cy="1916698"/>
            </a:xfrm>
            <a:custGeom>
              <a:avLst/>
              <a:gdLst/>
              <a:ahLst/>
              <a:cxnLst/>
              <a:rect r="r" b="b" t="t" l="l"/>
              <a:pathLst>
                <a:path h="1916698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916698"/>
                  </a:lnTo>
                  <a:lnTo>
                    <a:pt x="0" y="1916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1031200" cy="1888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860"/>
                </a:lnSpc>
              </a:pPr>
              <a:r>
                <a:rPr lang="en-US" sz="45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Considerações finais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48740" y="2424213"/>
            <a:ext cx="15590520" cy="641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Adicionar aqui seu texto...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978202" y="7244935"/>
            <a:ext cx="2281098" cy="2281098"/>
          </a:xfrm>
          <a:custGeom>
            <a:avLst/>
            <a:gdLst/>
            <a:ahLst/>
            <a:cxnLst/>
            <a:rect r="r" b="b" t="t" l="l"/>
            <a:pathLst>
              <a:path h="2281098" w="2281098">
                <a:moveTo>
                  <a:pt x="0" y="0"/>
                </a:moveTo>
                <a:lnTo>
                  <a:pt x="2281098" y="0"/>
                </a:lnTo>
                <a:lnTo>
                  <a:pt x="2281098" y="2281097"/>
                </a:lnTo>
                <a:lnTo>
                  <a:pt x="0" y="228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2284865" y="9278880"/>
            <a:ext cx="12693337" cy="0"/>
          </a:xfrm>
          <a:prstGeom prst="line">
            <a:avLst/>
          </a:prstGeom>
          <a:ln cap="flat" w="38100">
            <a:solidFill>
              <a:srgbClr val="000000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7300" y="547688"/>
            <a:ext cx="15773400" cy="1437524"/>
            <a:chOff x="0" y="0"/>
            <a:chExt cx="21031200" cy="1916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31200" cy="1916698"/>
            </a:xfrm>
            <a:custGeom>
              <a:avLst/>
              <a:gdLst/>
              <a:ahLst/>
              <a:cxnLst/>
              <a:rect r="r" b="b" t="t" l="l"/>
              <a:pathLst>
                <a:path h="1916698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916698"/>
                  </a:lnTo>
                  <a:lnTo>
                    <a:pt x="0" y="1916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1031200" cy="18881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860"/>
                </a:lnSpc>
              </a:pPr>
              <a:r>
                <a:rPr lang="en-US" sz="45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48740" y="2424213"/>
            <a:ext cx="15590520" cy="641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Adicionar aqui referências citadas conforme norma ABNT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978202" y="7244935"/>
            <a:ext cx="2281098" cy="2281098"/>
          </a:xfrm>
          <a:custGeom>
            <a:avLst/>
            <a:gdLst/>
            <a:ahLst/>
            <a:cxnLst/>
            <a:rect r="r" b="b" t="t" l="l"/>
            <a:pathLst>
              <a:path h="2281098" w="2281098">
                <a:moveTo>
                  <a:pt x="0" y="0"/>
                </a:moveTo>
                <a:lnTo>
                  <a:pt x="2281098" y="0"/>
                </a:lnTo>
                <a:lnTo>
                  <a:pt x="2281098" y="2281097"/>
                </a:lnTo>
                <a:lnTo>
                  <a:pt x="0" y="228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2284865" y="9278880"/>
            <a:ext cx="12693337" cy="0"/>
          </a:xfrm>
          <a:prstGeom prst="line">
            <a:avLst/>
          </a:prstGeom>
          <a:ln cap="flat" w="38100">
            <a:solidFill>
              <a:srgbClr val="000000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DAG0kbDmQwE</dc:identifier>
  <dcterms:modified xsi:type="dcterms:W3CDTF">2011-08-01T06:04:30Z</dcterms:modified>
  <cp:revision>1</cp:revision>
  <dc:title>PPT Setedi - template.pptx</dc:title>
</cp:coreProperties>
</file>